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20" r:id="rId2"/>
    <p:sldId id="422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26/9/2022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241536" y="1110343"/>
            <a:ext cx="2953077" cy="2966505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-1" y="3808075"/>
            <a:ext cx="2344396" cy="304992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090441" y="1349538"/>
            <a:ext cx="5660020" cy="36738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 </a:t>
            </a:r>
            <a:r>
              <a:rPr lang="ja-JP" altLang="en-US" sz="2600" b="1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升四年級同學修科指引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F31567D-E874-F84F-9C44-C0F8AADD0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9031" y="3741186"/>
            <a:ext cx="1080889" cy="9143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B9A88141-1436-9840-8053-7F910E1A8F87}"/>
              </a:ext>
            </a:extLst>
          </p:cNvPr>
          <p:cNvSpPr/>
          <p:nvPr/>
        </p:nvSpPr>
        <p:spPr>
          <a:xfrm>
            <a:off x="4388773" y="5508462"/>
            <a:ext cx="3458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/>
              <a:t>(</a:t>
            </a:r>
            <a:r>
              <a:rPr lang="zh-TW" altLang="en-US" sz="2400" dirty="0"/>
              <a:t>四年共修</a:t>
            </a:r>
            <a:r>
              <a:rPr lang="en-US" altLang="zh-TW" sz="2400" dirty="0"/>
              <a:t>124</a:t>
            </a:r>
            <a:r>
              <a:rPr lang="zh-TW" altLang="en-US" sz="2400" dirty="0"/>
              <a:t>學分畢業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333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4E205D-2F90-4C15-9C2F-6367BC804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07921"/>
              </p:ext>
            </p:extLst>
          </p:nvPr>
        </p:nvGraphicFramePr>
        <p:xfrm>
          <a:off x="384855" y="28759"/>
          <a:ext cx="6576967" cy="637204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52813">
                  <a:extLst>
                    <a:ext uri="{9D8B030D-6E8A-4147-A177-3AD203B41FA5}">
                      <a16:colId xmlns:a16="http://schemas.microsoft.com/office/drawing/2014/main" val="904714621"/>
                    </a:ext>
                  </a:extLst>
                </a:gridCol>
                <a:gridCol w="591803">
                  <a:extLst>
                    <a:ext uri="{9D8B030D-6E8A-4147-A177-3AD203B41FA5}">
                      <a16:colId xmlns:a16="http://schemas.microsoft.com/office/drawing/2014/main" val="1875480610"/>
                    </a:ext>
                  </a:extLst>
                </a:gridCol>
                <a:gridCol w="4692538">
                  <a:extLst>
                    <a:ext uri="{9D8B030D-6E8A-4147-A177-3AD203B41FA5}">
                      <a16:colId xmlns:a16="http://schemas.microsoft.com/office/drawing/2014/main" val="3791347069"/>
                    </a:ext>
                  </a:extLst>
                </a:gridCol>
                <a:gridCol w="639813">
                  <a:extLst>
                    <a:ext uri="{9D8B030D-6E8A-4147-A177-3AD203B41FA5}">
                      <a16:colId xmlns:a16="http://schemas.microsoft.com/office/drawing/2014/main" val="3327164521"/>
                    </a:ext>
                  </a:extLst>
                </a:gridCol>
              </a:tblGrid>
              <a:tr h="212356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59411"/>
                  </a:ext>
                </a:extLst>
              </a:tr>
              <a:tr h="21249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09866"/>
                  </a:ext>
                </a:extLst>
              </a:tr>
              <a:tr h="21249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116"/>
                  </a:ext>
                </a:extLst>
              </a:tr>
              <a:tr h="67681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401-2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Seminar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(for students whose GPAs are 3.0 or above)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803000"/>
                  </a:ext>
                </a:extLst>
              </a:tr>
              <a:tr h="4446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6 credits according to your chosen concentration)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3013"/>
                  </a:ext>
                </a:extLst>
              </a:tr>
              <a:tr h="21249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68671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Memory and Social Change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2427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Digitized Media, Culture and Society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32536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Heritage Studies: Critical and Innovative Dimensions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11579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Film, Television and Society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64452"/>
                  </a:ext>
                </a:extLst>
              </a:tr>
              <a:tr h="21249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78013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Ethics and Corporate Social Responsibility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20110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of Social and Enterprise Innovation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5415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Contemporary Consumer and the Changing Community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96397"/>
                  </a:ext>
                </a:extLst>
              </a:tr>
              <a:tr h="61058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 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 for Senior Seminar mode; Choose 9 credits for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mode)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0081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52817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359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53147"/>
                  </a:ext>
                </a:extLst>
              </a:tr>
              <a:tr h="2055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Globalization and Inequality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51324"/>
                  </a:ext>
                </a:extLst>
              </a:tr>
              <a:tr h="2055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Selected Topics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1888"/>
                  </a:ext>
                </a:extLst>
              </a:tr>
              <a:tr h="2055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Sociology of Organizations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69660"/>
                  </a:ext>
                </a:extLst>
              </a:tr>
              <a:tr h="2055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 Research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7253"/>
                  </a:ext>
                </a:extLst>
              </a:tr>
              <a:tr h="2055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Reform and Social Transformation in Contemporary China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9964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Movements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91902"/>
                  </a:ext>
                </a:extLst>
              </a:tr>
              <a:tr h="212493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Placement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41609"/>
                  </a:ext>
                </a:extLst>
              </a:tr>
              <a:tr h="21249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3165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2AA75D6-A465-66BF-73BB-DE9DFA017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34" y="6489406"/>
            <a:ext cx="475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4349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4363</TotalTime>
  <Words>263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598</cp:revision>
  <cp:lastPrinted>2021-04-08T10:58:27Z</cp:lastPrinted>
  <dcterms:created xsi:type="dcterms:W3CDTF">2016-10-28T05:26:25Z</dcterms:created>
  <dcterms:modified xsi:type="dcterms:W3CDTF">2022-09-26T06:20:31Z</dcterms:modified>
</cp:coreProperties>
</file>